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0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2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56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2020/4/20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8729"/>
            <a:ext cx="9144000" cy="1417116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 smtClean="0">
                <a:latin typeface="Comic Sans MS" pitchFamily="66" charset="0"/>
              </a:rPr>
              <a:t>CSC111 </a:t>
            </a:r>
            <a:br>
              <a:rPr lang="en-US" sz="4200" b="1" dirty="0" smtClean="0">
                <a:latin typeface="Comic Sans MS" pitchFamily="66" charset="0"/>
              </a:rPr>
            </a:br>
            <a:r>
              <a:rPr lang="en-US" sz="4200" b="1" dirty="0" smtClean="0">
                <a:latin typeface="Comic Sans MS" pitchFamily="66" charset="0"/>
              </a:rPr>
              <a:t>Introduction to Computer Science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-23813" y="1582007"/>
            <a:ext cx="9144001" cy="4832441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sz="3500" b="1" dirty="0" smtClean="0">
                <a:latin typeface="Comic Sans MS" pitchFamily="66" charset="0"/>
              </a:rPr>
              <a:t>Course Instructors: </a:t>
            </a:r>
          </a:p>
          <a:p>
            <a:pPr marL="0" indent="0" algn="ctr">
              <a:buFont typeface="Arial" charset="0"/>
              <a:buNone/>
            </a:pPr>
            <a:r>
              <a:rPr lang="en-GB" sz="2600" b="1" dirty="0" smtClean="0">
                <a:latin typeface="Comic Sans MS" pitchFamily="66" charset="0"/>
              </a:rPr>
              <a:t>Prof. B. S. </a:t>
            </a:r>
            <a:r>
              <a:rPr lang="en-GB" sz="2600" b="1" dirty="0" err="1" smtClean="0">
                <a:latin typeface="Comic Sans MS" pitchFamily="66" charset="0"/>
              </a:rPr>
              <a:t>Aribisala</a:t>
            </a:r>
            <a:endParaRPr lang="en-US" sz="2600" b="1" dirty="0" smtClean="0">
              <a:latin typeface="Comic Sans MS" pitchFamily="66" charset="0"/>
            </a:endParaRPr>
          </a:p>
          <a:p>
            <a:pPr marL="0" indent="0" algn="ctr">
              <a:buFont typeface="Arial" charset="0"/>
              <a:buNone/>
            </a:pPr>
            <a:r>
              <a:rPr lang="en-US" sz="2600" b="1" dirty="0" smtClean="0">
                <a:latin typeface="Comic Sans MS" pitchFamily="66" charset="0"/>
              </a:rPr>
              <a:t>Dr. U. C. </a:t>
            </a:r>
            <a:r>
              <a:rPr lang="en-US" sz="2600" b="1" dirty="0" err="1" smtClean="0">
                <a:latin typeface="Comic Sans MS" pitchFamily="66" charset="0"/>
              </a:rPr>
              <a:t>Ogude</a:t>
            </a:r>
            <a:endParaRPr lang="en-US" sz="2600" b="1" dirty="0" smtClean="0">
              <a:latin typeface="Comic Sans MS" pitchFamily="66" charset="0"/>
            </a:endParaRPr>
          </a:p>
          <a:p>
            <a:pPr marL="0" indent="0" algn="ctr">
              <a:buFont typeface="Arial" charset="0"/>
              <a:buNone/>
            </a:pPr>
            <a:endParaRPr lang="en-US" sz="2400" b="1" dirty="0" smtClean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US" sz="2500" b="1" dirty="0" smtClean="0">
                <a:latin typeface="Comic Sans MS" pitchFamily="66" charset="0"/>
                <a:ea typeface="ＭＳ Ｐゴシック" pitchFamily="34" charset="-128"/>
              </a:rPr>
              <a:t>Department </a:t>
            </a:r>
            <a:r>
              <a:rPr lang="en-US" sz="2500" b="1" dirty="0" smtClean="0">
                <a:latin typeface="Comic Sans MS" pitchFamily="66" charset="0"/>
                <a:ea typeface="ＭＳ Ｐゴシック" pitchFamily="34" charset="-128"/>
              </a:rPr>
              <a:t>of Computer Science</a:t>
            </a:r>
          </a:p>
          <a:p>
            <a:pPr marL="0" indent="0" algn="ctr" eaLnBrk="1" hangingPunct="1">
              <a:buFont typeface="Arial" charset="0"/>
              <a:buNone/>
            </a:pPr>
            <a:r>
              <a:rPr lang="en-US" sz="2500" b="1" dirty="0" smtClean="0">
                <a:latin typeface="Comic Sans MS" pitchFamily="66" charset="0"/>
                <a:ea typeface="ＭＳ Ｐゴシック" pitchFamily="34" charset="-128"/>
              </a:rPr>
              <a:t>Lagos State of University</a:t>
            </a:r>
            <a:endParaRPr lang="en-GB" sz="2500" b="1" dirty="0" smtClean="0">
              <a:latin typeface="Comic Sans MS" pitchFamily="66" charset="0"/>
              <a:ea typeface="ＭＳ Ｐゴシック" pitchFamily="34" charset="-128"/>
            </a:endParaRPr>
          </a:p>
          <a:p>
            <a:pPr marL="0" indent="0" algn="ctr" eaLnBrk="1" hangingPunct="1">
              <a:buFontTx/>
              <a:buNone/>
            </a:pPr>
            <a:endParaRPr lang="en-GB" sz="1000" b="1" dirty="0" smtClean="0">
              <a:latin typeface="Comic Sans MS" pitchFamily="66" charset="0"/>
              <a:ea typeface="ＭＳ Ｐゴシック" pitchFamily="34" charset="-128"/>
            </a:endParaRPr>
          </a:p>
          <a:p>
            <a:pPr marL="0" indent="0" algn="ctr" eaLnBrk="1" hangingPunct="1">
              <a:buFontTx/>
              <a:buNone/>
            </a:pPr>
            <a:endParaRPr lang="en-GB" sz="1000" b="1" dirty="0" smtClean="0">
              <a:latin typeface="Comic Sans MS" pitchFamily="66" charset="0"/>
              <a:ea typeface="ＭＳ Ｐゴシック" pitchFamily="34" charset="-128"/>
            </a:endParaRPr>
          </a:p>
          <a:p>
            <a:pPr marL="0" indent="0" algn="ctr" eaLnBrk="1" hangingPunct="1">
              <a:buFontTx/>
              <a:buNone/>
            </a:pPr>
            <a:endParaRPr lang="en-GB" sz="1000" b="1" dirty="0" smtClean="0">
              <a:latin typeface="Comic Sans MS" pitchFamily="66" charset="0"/>
              <a:ea typeface="ＭＳ Ｐゴシック" pitchFamily="34" charset="-128"/>
            </a:endParaRPr>
          </a:p>
          <a:p>
            <a:pPr marL="0" indent="0" algn="r" eaLnBrk="1" hangingPunct="1">
              <a:spcBef>
                <a:spcPct val="0"/>
              </a:spcBef>
              <a:buFontTx/>
              <a:buNone/>
            </a:pPr>
            <a:endParaRPr lang="en-US" sz="800" dirty="0" smtClean="0">
              <a:latin typeface="Comic Sans MS" pitchFamily="66" charset="0"/>
              <a:ea typeface="ＭＳ Ｐゴシック" pitchFamily="34" charset="-128"/>
            </a:endParaRPr>
          </a:p>
          <a:p>
            <a:pPr marL="0" indent="0" algn="ctr" eaLnBrk="1" hangingPunct="1">
              <a:buFontTx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6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0486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4" name="Content Placeholder 104866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325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0486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6" name="Content Placeholder 104866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0"/>
            <a:ext cx="9060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0486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8" name="Content Placeholder 104866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8" y="0"/>
            <a:ext cx="88968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0486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0" name="Content Placeholder 10486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0486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2" name="Content Placeholder 104867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Title 10486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4" name="Content Placeholder 104867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0486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6" name="Content Placeholder 10486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7" name="Picture 20971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0486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8" name="Content Placeholder 104867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8" name="Picture 209716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" y="0"/>
            <a:ext cx="90767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0486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0" name="Content Placeholder 104867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" y="0"/>
            <a:ext cx="9026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0486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2" name="Content Placeholder 104868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0486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8" name="Content Placeholder 104864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0"/>
            <a:ext cx="894521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0486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4" name="Content Placeholder 104868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" y="0"/>
            <a:ext cx="90767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0486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6" name="Content Placeholder 104868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0486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8" name="Content Placeholder 104868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3" name="Picture 2097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" y="0"/>
            <a:ext cx="9026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0486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0" name="Content Placeholder 104868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4" name="Picture 2097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325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04869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2" name="Content Placeholder 104869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5" name="Picture 209717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" y="0"/>
            <a:ext cx="90767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04869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4" name="Content Placeholder 104869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0486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6" name="Content Placeholder 104869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7" name="Picture 20971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0"/>
            <a:ext cx="9060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04869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8" name="Content Placeholder 104869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048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0" name="Content Placeholder 104869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79" name="Picture 209717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0487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2" name="Content Placeholder 104870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0486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0" name="Content Placeholder 104864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" y="0"/>
            <a:ext cx="90105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0487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4" name="Content Placeholder 104870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4" name="Picture 2097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04870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6" name="Content Placeholder 104870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5" name="Picture 209718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0487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8" name="Content Placeholder 10487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6" name="Picture 20971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0"/>
            <a:ext cx="9029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0487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0" name="Content Placeholder 104870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7" name="Picture 209718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" y="0"/>
            <a:ext cx="90105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0487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2" name="Content Placeholder 10487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8" name="Picture 209718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563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0487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4" name="Content Placeholder 10487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89" name="Picture 209718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508" y="0"/>
            <a:ext cx="9026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0487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6" name="Content Placeholder 10487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0" name="Picture 209718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Title 10487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18" name="Content Placeholder 10487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1" name="Picture 209719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0"/>
            <a:ext cx="9060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0487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0" name="Content Placeholder 10487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2" name="Picture 209719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0"/>
            <a:ext cx="9060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0487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2" name="Content Placeholder 10487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3" name="Picture 209719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951" y="0"/>
            <a:ext cx="8994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0486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Content Placeholder 10486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"/>
            <a:ext cx="9144000" cy="67944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Title 10487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4" name="Content Placeholder 10487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4" name="Picture 209719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1" y="0"/>
            <a:ext cx="912709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itle 10487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6" name="Content Placeholder 10487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5" name="Picture 209719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" y="0"/>
            <a:ext cx="91102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Title 10487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28" name="Content Placeholder 10487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96" name="Picture 209719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945" y="0"/>
            <a:ext cx="906010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0486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Content Placeholder 104865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" y="0"/>
            <a:ext cx="90767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0486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6" name="Content Placeholder 104865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7" name="Picture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" y="0"/>
            <a:ext cx="89614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8" name="Content Placeholder 104865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91440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0486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0" name="Content Placeholder 10486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0486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2" name="Content Placeholder 104866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Office PowerPoint</Application>
  <PresentationFormat>On-screen Show (4:3)</PresentationFormat>
  <Paragraphs>10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CSC111  Introduction to Computer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CSC111  Introduction to Computer Science</dc:title>
  <cp:lastModifiedBy>Administrator</cp:lastModifiedBy>
  <cp:revision>1</cp:revision>
  <dcterms:created xsi:type="dcterms:W3CDTF">2015-05-12T07:30:45Z</dcterms:created>
  <dcterms:modified xsi:type="dcterms:W3CDTF">2020-04-20T14:38:59Z</dcterms:modified>
</cp:coreProperties>
</file>